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585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336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62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99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623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983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32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368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11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85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521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1D4EC-1F2B-45FF-AE90-31DC682BE405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B23C3-811F-467B-BC63-1A74AAAD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4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" y="381000"/>
            <a:ext cx="9133306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924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04" y="381000"/>
            <a:ext cx="9015896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0956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5181600" cy="690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270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2.gstatic.com/images?q=tbn:ANd9GcS9GdcGq-IJVmWNsKvh2lCd8HNH6W6M_Q-tWohf13MOab5_-x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8804136" cy="651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454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7511"/>
            <a:ext cx="5257800" cy="6646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708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3.gstatic.com/images?q=tbn:ANd9GcSY32uIFVThL8jXbeetyDxM1t8gkNdBp6jsWrnlkqIs2VLF6ev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8302"/>
            <a:ext cx="5943600" cy="658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644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8074"/>
            <a:ext cx="4876799" cy="680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471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94" y="0"/>
            <a:ext cx="858681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7407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715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5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2012-12-12T12:05:37Z</dcterms:created>
  <dcterms:modified xsi:type="dcterms:W3CDTF">2012-12-12T12:15:26Z</dcterms:modified>
</cp:coreProperties>
</file>